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</p:sldIdLst>
  <p:sldSz cx="18288000" cy="10287000"/>
  <p:notesSz cx="6858000" cy="9144000"/>
  <p:embeddedFontLst>
    <p:embeddedFont>
      <p:font typeface="Anton" pitchFamily="2" charset="0"/>
      <p:regular r:id="rId7"/>
    </p:embeddedFont>
    <p:embeddedFont>
      <p:font typeface="Canva Sans" panose="020B0604020202020204" charset="0"/>
      <p:regular r:id="rId8"/>
    </p:embeddedFont>
    <p:embeddedFont>
      <p:font typeface="Canva Sans Bold" panose="020B0604020202020204" charset="0"/>
      <p:regular r:id="rId9"/>
    </p:embeddedFont>
    <p:embeddedFont>
      <p:font typeface="Poppins" panose="00000500000000000000" pitchFamily="2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074667-BFAC-492E-96FD-7F37F7FD1AC0}" v="64" dt="2025-03-20T16:50:58.2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623" autoAdjust="0"/>
    <p:restoredTop sz="94622" autoAdjust="0"/>
  </p:normalViewPr>
  <p:slideViewPr>
    <p:cSldViewPr>
      <p:cViewPr varScale="1">
        <p:scale>
          <a:sx n="64" d="100"/>
          <a:sy n="64" d="100"/>
        </p:scale>
        <p:origin x="1416" y="4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4.fntdata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den mama" userId="845f9d5cc9c733ee" providerId="LiveId" clId="{8B074667-BFAC-492E-96FD-7F37F7FD1AC0}"/>
    <pc:docChg chg="undo redo custSel modSld modMainMaster">
      <pc:chgData name="eden mama" userId="845f9d5cc9c733ee" providerId="LiveId" clId="{8B074667-BFAC-492E-96FD-7F37F7FD1AC0}" dt="2025-03-20T16:53:31.405" v="93" actId="1076"/>
      <pc:docMkLst>
        <pc:docMk/>
      </pc:docMkLst>
      <pc:sldChg chg="modTransition">
        <pc:chgData name="eden mama" userId="845f9d5cc9c733ee" providerId="LiveId" clId="{8B074667-BFAC-492E-96FD-7F37F7FD1AC0}" dt="2025-03-20T16:34:56.526" v="66"/>
        <pc:sldMkLst>
          <pc:docMk/>
          <pc:sldMk cId="0" sldId="256"/>
        </pc:sldMkLst>
      </pc:sldChg>
      <pc:sldChg chg="addSp modSp mod modTransition">
        <pc:chgData name="eden mama" userId="845f9d5cc9c733ee" providerId="LiveId" clId="{8B074667-BFAC-492E-96FD-7F37F7FD1AC0}" dt="2025-03-20T16:34:56.526" v="66"/>
        <pc:sldMkLst>
          <pc:docMk/>
          <pc:sldMk cId="0" sldId="257"/>
        </pc:sldMkLst>
        <pc:spChg chg="mod">
          <ac:chgData name="eden mama" userId="845f9d5cc9c733ee" providerId="LiveId" clId="{8B074667-BFAC-492E-96FD-7F37F7FD1AC0}" dt="2025-03-20T16:27:42.657" v="32" actId="1076"/>
          <ac:spMkLst>
            <pc:docMk/>
            <pc:sldMk cId="0" sldId="257"/>
            <ac:spMk id="2" creationId="{00000000-0000-0000-0000-000000000000}"/>
          </ac:spMkLst>
        </pc:spChg>
        <pc:spChg chg="mod">
          <ac:chgData name="eden mama" userId="845f9d5cc9c733ee" providerId="LiveId" clId="{8B074667-BFAC-492E-96FD-7F37F7FD1AC0}" dt="2025-03-20T16:29:22.069" v="35" actId="164"/>
          <ac:spMkLst>
            <pc:docMk/>
            <pc:sldMk cId="0" sldId="257"/>
            <ac:spMk id="3" creationId="{00000000-0000-0000-0000-000000000000}"/>
          </ac:spMkLst>
        </pc:spChg>
        <pc:spChg chg="mod">
          <ac:chgData name="eden mama" userId="845f9d5cc9c733ee" providerId="LiveId" clId="{8B074667-BFAC-492E-96FD-7F37F7FD1AC0}" dt="2025-03-20T16:29:56.578" v="39" actId="1076"/>
          <ac:spMkLst>
            <pc:docMk/>
            <pc:sldMk cId="0" sldId="257"/>
            <ac:spMk id="5" creationId="{00000000-0000-0000-0000-000000000000}"/>
          </ac:spMkLst>
        </pc:spChg>
        <pc:spChg chg="mod">
          <ac:chgData name="eden mama" userId="845f9d5cc9c733ee" providerId="LiveId" clId="{8B074667-BFAC-492E-96FD-7F37F7FD1AC0}" dt="2025-03-20T16:29:22.069" v="35" actId="164"/>
          <ac:spMkLst>
            <pc:docMk/>
            <pc:sldMk cId="0" sldId="257"/>
            <ac:spMk id="6" creationId="{00000000-0000-0000-0000-000000000000}"/>
          </ac:spMkLst>
        </pc:spChg>
        <pc:spChg chg="mod">
          <ac:chgData name="eden mama" userId="845f9d5cc9c733ee" providerId="LiveId" clId="{8B074667-BFAC-492E-96FD-7F37F7FD1AC0}" dt="2025-03-20T16:29:22.069" v="35" actId="164"/>
          <ac:spMkLst>
            <pc:docMk/>
            <pc:sldMk cId="0" sldId="257"/>
            <ac:spMk id="8" creationId="{00000000-0000-0000-0000-000000000000}"/>
          </ac:spMkLst>
        </pc:spChg>
        <pc:grpChg chg="add mod">
          <ac:chgData name="eden mama" userId="845f9d5cc9c733ee" providerId="LiveId" clId="{8B074667-BFAC-492E-96FD-7F37F7FD1AC0}" dt="2025-03-20T16:30:03.915" v="40" actId="1076"/>
          <ac:grpSpMkLst>
            <pc:docMk/>
            <pc:sldMk cId="0" sldId="257"/>
            <ac:grpSpMk id="9" creationId="{F7451CBD-0859-15C2-0BA9-EE09BC694778}"/>
          </ac:grpSpMkLst>
        </pc:grpChg>
        <pc:picChg chg="mod">
          <ac:chgData name="eden mama" userId="845f9d5cc9c733ee" providerId="LiveId" clId="{8B074667-BFAC-492E-96FD-7F37F7FD1AC0}" dt="2025-03-20T16:30:11.920" v="41" actId="1076"/>
          <ac:picMkLst>
            <pc:docMk/>
            <pc:sldMk cId="0" sldId="257"/>
            <ac:picMk id="4" creationId="{00000000-0000-0000-0000-000000000000}"/>
          </ac:picMkLst>
        </pc:picChg>
        <pc:picChg chg="mod">
          <ac:chgData name="eden mama" userId="845f9d5cc9c733ee" providerId="LiveId" clId="{8B074667-BFAC-492E-96FD-7F37F7FD1AC0}" dt="2025-03-20T16:29:22.069" v="35" actId="164"/>
          <ac:picMkLst>
            <pc:docMk/>
            <pc:sldMk cId="0" sldId="257"/>
            <ac:picMk id="7" creationId="{00000000-0000-0000-0000-000000000000}"/>
          </ac:picMkLst>
        </pc:picChg>
      </pc:sldChg>
      <pc:sldChg chg="addSp modSp mod modTransition modAnim">
        <pc:chgData name="eden mama" userId="845f9d5cc9c733ee" providerId="LiveId" clId="{8B074667-BFAC-492E-96FD-7F37F7FD1AC0}" dt="2025-03-20T16:51:09.617" v="85" actId="1076"/>
        <pc:sldMkLst>
          <pc:docMk/>
          <pc:sldMk cId="0" sldId="258"/>
        </pc:sldMkLst>
        <pc:spChg chg="mod">
          <ac:chgData name="eden mama" userId="845f9d5cc9c733ee" providerId="LiveId" clId="{8B074667-BFAC-492E-96FD-7F37F7FD1AC0}" dt="2025-03-20T16:51:05.648" v="84" actId="1076"/>
          <ac:spMkLst>
            <pc:docMk/>
            <pc:sldMk cId="0" sldId="258"/>
            <ac:spMk id="2" creationId="{00000000-0000-0000-0000-000000000000}"/>
          </ac:spMkLst>
        </pc:spChg>
        <pc:spChg chg="mod">
          <ac:chgData name="eden mama" userId="845f9d5cc9c733ee" providerId="LiveId" clId="{8B074667-BFAC-492E-96FD-7F37F7FD1AC0}" dt="2025-03-20T16:49:35.216" v="77" actId="255"/>
          <ac:spMkLst>
            <pc:docMk/>
            <pc:sldMk cId="0" sldId="258"/>
            <ac:spMk id="6" creationId="{00000000-0000-0000-0000-000000000000}"/>
          </ac:spMkLst>
        </pc:spChg>
        <pc:spChg chg="mod">
          <ac:chgData name="eden mama" userId="845f9d5cc9c733ee" providerId="LiveId" clId="{8B074667-BFAC-492E-96FD-7F37F7FD1AC0}" dt="2025-03-20T16:50:58.273" v="83" actId="164"/>
          <ac:spMkLst>
            <pc:docMk/>
            <pc:sldMk cId="0" sldId="258"/>
            <ac:spMk id="7" creationId="{00000000-0000-0000-0000-000000000000}"/>
          </ac:spMkLst>
        </pc:spChg>
        <pc:spChg chg="mod">
          <ac:chgData name="eden mama" userId="845f9d5cc9c733ee" providerId="LiveId" clId="{8B074667-BFAC-492E-96FD-7F37F7FD1AC0}" dt="2025-03-20T16:30:40.300" v="42" actId="164"/>
          <ac:spMkLst>
            <pc:docMk/>
            <pc:sldMk cId="0" sldId="258"/>
            <ac:spMk id="8" creationId="{00000000-0000-0000-0000-000000000000}"/>
          </ac:spMkLst>
        </pc:spChg>
        <pc:spChg chg="mod">
          <ac:chgData name="eden mama" userId="845f9d5cc9c733ee" providerId="LiveId" clId="{8B074667-BFAC-492E-96FD-7F37F7FD1AC0}" dt="2025-03-20T16:30:40.300" v="42" actId="164"/>
          <ac:spMkLst>
            <pc:docMk/>
            <pc:sldMk cId="0" sldId="258"/>
            <ac:spMk id="11" creationId="{00000000-0000-0000-0000-000000000000}"/>
          </ac:spMkLst>
        </pc:spChg>
        <pc:grpChg chg="mod">
          <ac:chgData name="eden mama" userId="845f9d5cc9c733ee" providerId="LiveId" clId="{8B074667-BFAC-492E-96FD-7F37F7FD1AC0}" dt="2025-03-20T16:50:58.273" v="83" actId="164"/>
          <ac:grpSpMkLst>
            <pc:docMk/>
            <pc:sldMk cId="0" sldId="258"/>
            <ac:grpSpMk id="3" creationId="{00000000-0000-0000-0000-000000000000}"/>
          </ac:grpSpMkLst>
        </pc:grpChg>
        <pc:grpChg chg="add mod">
          <ac:chgData name="eden mama" userId="845f9d5cc9c733ee" providerId="LiveId" clId="{8B074667-BFAC-492E-96FD-7F37F7FD1AC0}" dt="2025-03-20T16:30:40.300" v="42" actId="164"/>
          <ac:grpSpMkLst>
            <pc:docMk/>
            <pc:sldMk cId="0" sldId="258"/>
            <ac:grpSpMk id="14" creationId="{A48F16DD-856A-980D-BFD6-BB3E3EA4BC9B}"/>
          </ac:grpSpMkLst>
        </pc:grpChg>
        <pc:grpChg chg="add mod">
          <ac:chgData name="eden mama" userId="845f9d5cc9c733ee" providerId="LiveId" clId="{8B074667-BFAC-492E-96FD-7F37F7FD1AC0}" dt="2025-03-20T16:51:09.617" v="85" actId="1076"/>
          <ac:grpSpMkLst>
            <pc:docMk/>
            <pc:sldMk cId="0" sldId="258"/>
            <ac:grpSpMk id="15" creationId="{6F76BFF0-98D5-79FD-C35E-A1759827050F}"/>
          </ac:grpSpMkLst>
        </pc:grpChg>
      </pc:sldChg>
      <pc:sldChg chg="modSp mod modTransition">
        <pc:chgData name="eden mama" userId="845f9d5cc9c733ee" providerId="LiveId" clId="{8B074667-BFAC-492E-96FD-7F37F7FD1AC0}" dt="2025-03-20T16:53:31.405" v="93" actId="1076"/>
        <pc:sldMkLst>
          <pc:docMk/>
          <pc:sldMk cId="0" sldId="259"/>
        </pc:sldMkLst>
        <pc:spChg chg="mod">
          <ac:chgData name="eden mama" userId="845f9d5cc9c733ee" providerId="LiveId" clId="{8B074667-BFAC-492E-96FD-7F37F7FD1AC0}" dt="2025-03-20T16:52:12.651" v="86" actId="255"/>
          <ac:spMkLst>
            <pc:docMk/>
            <pc:sldMk cId="0" sldId="259"/>
            <ac:spMk id="7" creationId="{00000000-0000-0000-0000-000000000000}"/>
          </ac:spMkLst>
        </pc:spChg>
        <pc:spChg chg="mod">
          <ac:chgData name="eden mama" userId="845f9d5cc9c733ee" providerId="LiveId" clId="{8B074667-BFAC-492E-96FD-7F37F7FD1AC0}" dt="2025-03-20T16:53:23.253" v="91" actId="1076"/>
          <ac:spMkLst>
            <pc:docMk/>
            <pc:sldMk cId="0" sldId="259"/>
            <ac:spMk id="8" creationId="{00000000-0000-0000-0000-000000000000}"/>
          </ac:spMkLst>
        </pc:spChg>
        <pc:spChg chg="mod">
          <ac:chgData name="eden mama" userId="845f9d5cc9c733ee" providerId="LiveId" clId="{8B074667-BFAC-492E-96FD-7F37F7FD1AC0}" dt="2025-03-20T16:53:31.405" v="93" actId="1076"/>
          <ac:spMkLst>
            <pc:docMk/>
            <pc:sldMk cId="0" sldId="259"/>
            <ac:spMk id="9" creationId="{00000000-0000-0000-0000-000000000000}"/>
          </ac:spMkLst>
        </pc:spChg>
      </pc:sldChg>
      <pc:sldChg chg="addSp delSp modSp mod modTransition">
        <pc:chgData name="eden mama" userId="845f9d5cc9c733ee" providerId="LiveId" clId="{8B074667-BFAC-492E-96FD-7F37F7FD1AC0}" dt="2025-03-20T16:52:35.050" v="88" actId="1076"/>
        <pc:sldMkLst>
          <pc:docMk/>
          <pc:sldMk cId="0" sldId="260"/>
        </pc:sldMkLst>
        <pc:spChg chg="del mod">
          <ac:chgData name="eden mama" userId="845f9d5cc9c733ee" providerId="LiveId" clId="{8B074667-BFAC-492E-96FD-7F37F7FD1AC0}" dt="2025-03-20T16:44:15.767" v="68" actId="478"/>
          <ac:spMkLst>
            <pc:docMk/>
            <pc:sldMk cId="0" sldId="260"/>
            <ac:spMk id="6" creationId="{00000000-0000-0000-0000-000000000000}"/>
          </ac:spMkLst>
        </pc:spChg>
        <pc:spChg chg="mod">
          <ac:chgData name="eden mama" userId="845f9d5cc9c733ee" providerId="LiveId" clId="{8B074667-BFAC-492E-96FD-7F37F7FD1AC0}" dt="2025-03-20T16:52:35.050" v="88" actId="1076"/>
          <ac:spMkLst>
            <pc:docMk/>
            <pc:sldMk cId="0" sldId="260"/>
            <ac:spMk id="7" creationId="{00000000-0000-0000-0000-000000000000}"/>
          </ac:spMkLst>
        </pc:spChg>
        <pc:picChg chg="add mod">
          <ac:chgData name="eden mama" userId="845f9d5cc9c733ee" providerId="LiveId" clId="{8B074667-BFAC-492E-96FD-7F37F7FD1AC0}" dt="2025-03-20T16:44:54.078" v="76" actId="1076"/>
          <ac:picMkLst>
            <pc:docMk/>
            <pc:sldMk cId="0" sldId="260"/>
            <ac:picMk id="1026" creationId="{52AF8A7B-1F93-74A9-D14E-9E648283C3E8}"/>
          </ac:picMkLst>
        </pc:picChg>
      </pc:sldChg>
      <pc:sldChg chg="modSp mod modTransition">
        <pc:chgData name="eden mama" userId="845f9d5cc9c733ee" providerId="LiveId" clId="{8B074667-BFAC-492E-96FD-7F37F7FD1AC0}" dt="2025-03-20T16:52:52.451" v="90" actId="1076"/>
        <pc:sldMkLst>
          <pc:docMk/>
          <pc:sldMk cId="0" sldId="261"/>
        </pc:sldMkLst>
        <pc:spChg chg="mod">
          <ac:chgData name="eden mama" userId="845f9d5cc9c733ee" providerId="LiveId" clId="{8B074667-BFAC-492E-96FD-7F37F7FD1AC0}" dt="2025-03-20T16:52:52.451" v="90" actId="1076"/>
          <ac:spMkLst>
            <pc:docMk/>
            <pc:sldMk cId="0" sldId="261"/>
            <ac:spMk id="7" creationId="{00000000-0000-0000-0000-000000000000}"/>
          </ac:spMkLst>
        </pc:spChg>
      </pc:sldChg>
      <pc:sldChg chg="addSp modSp modTransition modAnim">
        <pc:chgData name="eden mama" userId="845f9d5cc9c733ee" providerId="LiveId" clId="{8B074667-BFAC-492E-96FD-7F37F7FD1AC0}" dt="2025-03-20T16:34:56.526" v="66"/>
        <pc:sldMkLst>
          <pc:docMk/>
          <pc:sldMk cId="0" sldId="262"/>
        </pc:sldMkLst>
        <pc:spChg chg="mod">
          <ac:chgData name="eden mama" userId="845f9d5cc9c733ee" providerId="LiveId" clId="{8B074667-BFAC-492E-96FD-7F37F7FD1AC0}" dt="2025-03-20T16:33:08.230" v="50" actId="164"/>
          <ac:spMkLst>
            <pc:docMk/>
            <pc:sldMk cId="0" sldId="262"/>
            <ac:spMk id="4" creationId="{00000000-0000-0000-0000-000000000000}"/>
          </ac:spMkLst>
        </pc:spChg>
        <pc:spChg chg="mod">
          <ac:chgData name="eden mama" userId="845f9d5cc9c733ee" providerId="LiveId" clId="{8B074667-BFAC-492E-96FD-7F37F7FD1AC0}" dt="2025-03-20T16:33:20.190" v="52" actId="164"/>
          <ac:spMkLst>
            <pc:docMk/>
            <pc:sldMk cId="0" sldId="262"/>
            <ac:spMk id="5" creationId="{00000000-0000-0000-0000-000000000000}"/>
          </ac:spMkLst>
        </pc:spChg>
        <pc:spChg chg="mod">
          <ac:chgData name="eden mama" userId="845f9d5cc9c733ee" providerId="LiveId" clId="{8B074667-BFAC-492E-96FD-7F37F7FD1AC0}" dt="2025-03-20T16:33:08.230" v="50" actId="164"/>
          <ac:spMkLst>
            <pc:docMk/>
            <pc:sldMk cId="0" sldId="262"/>
            <ac:spMk id="9" creationId="{00000000-0000-0000-0000-000000000000}"/>
          </ac:spMkLst>
        </pc:spChg>
        <pc:spChg chg="mod">
          <ac:chgData name="eden mama" userId="845f9d5cc9c733ee" providerId="LiveId" clId="{8B074667-BFAC-492E-96FD-7F37F7FD1AC0}" dt="2025-03-20T16:33:20.190" v="52" actId="164"/>
          <ac:spMkLst>
            <pc:docMk/>
            <pc:sldMk cId="0" sldId="262"/>
            <ac:spMk id="10" creationId="{00000000-0000-0000-0000-000000000000}"/>
          </ac:spMkLst>
        </pc:spChg>
        <pc:grpChg chg="add mod">
          <ac:chgData name="eden mama" userId="845f9d5cc9c733ee" providerId="LiveId" clId="{8B074667-BFAC-492E-96FD-7F37F7FD1AC0}" dt="2025-03-20T16:33:08.230" v="50" actId="164"/>
          <ac:grpSpMkLst>
            <pc:docMk/>
            <pc:sldMk cId="0" sldId="262"/>
            <ac:grpSpMk id="13" creationId="{126589D8-3486-D19D-736F-989359629ED5}"/>
          </ac:grpSpMkLst>
        </pc:grpChg>
        <pc:grpChg chg="add mod">
          <ac:chgData name="eden mama" userId="845f9d5cc9c733ee" providerId="LiveId" clId="{8B074667-BFAC-492E-96FD-7F37F7FD1AC0}" dt="2025-03-20T16:33:20.190" v="52" actId="164"/>
          <ac:grpSpMkLst>
            <pc:docMk/>
            <pc:sldMk cId="0" sldId="262"/>
            <ac:grpSpMk id="14" creationId="{1DAE853A-659A-2A42-9130-ED2FC033A1BD}"/>
          </ac:grpSpMkLst>
        </pc:grpChg>
      </pc:sldChg>
      <pc:sldChg chg="modTransition">
        <pc:chgData name="eden mama" userId="845f9d5cc9c733ee" providerId="LiveId" clId="{8B074667-BFAC-492E-96FD-7F37F7FD1AC0}" dt="2025-03-20T16:34:56.526" v="66"/>
        <pc:sldMkLst>
          <pc:docMk/>
          <pc:sldMk cId="0" sldId="263"/>
        </pc:sldMkLst>
      </pc:sldChg>
      <pc:sldChg chg="modTransition">
        <pc:chgData name="eden mama" userId="845f9d5cc9c733ee" providerId="LiveId" clId="{8B074667-BFAC-492E-96FD-7F37F7FD1AC0}" dt="2025-03-20T16:34:56.526" v="66"/>
        <pc:sldMkLst>
          <pc:docMk/>
          <pc:sldMk cId="0" sldId="264"/>
        </pc:sldMkLst>
      </pc:sldChg>
      <pc:sldChg chg="modTransition">
        <pc:chgData name="eden mama" userId="845f9d5cc9c733ee" providerId="LiveId" clId="{8B074667-BFAC-492E-96FD-7F37F7FD1AC0}" dt="2025-03-20T16:34:56.526" v="66"/>
        <pc:sldMkLst>
          <pc:docMk/>
          <pc:sldMk cId="0" sldId="265"/>
        </pc:sldMkLst>
      </pc:sldChg>
      <pc:sldMasterChg chg="modTransition modSldLayout">
        <pc:chgData name="eden mama" userId="845f9d5cc9c733ee" providerId="LiveId" clId="{8B074667-BFAC-492E-96FD-7F37F7FD1AC0}" dt="2025-03-20T16:34:56.526" v="66"/>
        <pc:sldMasterMkLst>
          <pc:docMk/>
          <pc:sldMasterMk cId="0" sldId="2147483648"/>
        </pc:sldMasterMkLst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49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0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1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2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3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4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5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6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7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8"/>
          </pc:sldLayoutMkLst>
        </pc:sldLayoutChg>
        <pc:sldLayoutChg chg="modTransition">
          <pc:chgData name="eden mama" userId="845f9d5cc9c733ee" providerId="LiveId" clId="{8B074667-BFAC-492E-96FD-7F37F7FD1AC0}" dt="2025-03-20T16:34:56.526" v="66"/>
          <pc:sldLayoutMkLst>
            <pc:docMk/>
            <pc:sldMasterMk cId="0" sldId="2147483648"/>
            <pc:sldLayoutMk cId="0" sldId="2147483659"/>
          </pc:sldLayoutMkLst>
        </pc:sldLayoutChg>
      </pc:sldMasterChg>
    </pc:docChg>
  </pc:docChgLst>
</pc:chgInfo>
</file>

<file path=ppt/media/image1.png>
</file>

<file path=ppt/media/image2.svg>
</file>

<file path=ppt/media/image3.gif>
</file>

<file path=ppt/media/image4.png>
</file>

<file path=ppt/media/image5.png>
</file>

<file path=ppt/media/image6.png>
</file>

<file path=ppt/media/image7.png>
</file>

<file path=ppt/media/image8.sv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hyperlink" Target="https://www.kaggle.com/datasets/krish0202/symptom-based-disease-labeling-dataset?resource=download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gif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4543645" y="2407146"/>
            <a:ext cx="5077990" cy="5077990"/>
            <a:chOff x="0" y="0"/>
            <a:chExt cx="812800" cy="8128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795AC6">
                    <a:alpha val="4500"/>
                  </a:srgbClr>
                </a:gs>
                <a:gs pos="100000">
                  <a:srgbClr val="5540FF">
                    <a:alpha val="100000"/>
                  </a:srgbClr>
                </a:gs>
              </a:gsLst>
              <a:lin ang="0"/>
            </a:gra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 rot="-2165946">
            <a:off x="9332136" y="479510"/>
            <a:ext cx="9272857" cy="9092355"/>
            <a:chOff x="0" y="0"/>
            <a:chExt cx="812800" cy="796978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796978"/>
            </a:xfrm>
            <a:custGeom>
              <a:avLst/>
              <a:gdLst/>
              <a:ahLst/>
              <a:cxnLst/>
              <a:rect l="l" t="t" r="r" b="b"/>
              <a:pathLst>
                <a:path w="812800" h="796978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5540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0694109">
            <a:off x="9336837" y="1124174"/>
            <a:ext cx="8014237" cy="7858235"/>
            <a:chOff x="0" y="0"/>
            <a:chExt cx="812800" cy="79697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12800" cy="796978"/>
            </a:xfrm>
            <a:custGeom>
              <a:avLst/>
              <a:gdLst/>
              <a:ahLst/>
              <a:cxnLst/>
              <a:rect l="l" t="t" r="r" b="b"/>
              <a:pathLst>
                <a:path w="812800" h="796978">
                  <a:moveTo>
                    <a:pt x="406400" y="0"/>
                  </a:moveTo>
                  <a:cubicBezTo>
                    <a:pt x="181951" y="0"/>
                    <a:pt x="0" y="178410"/>
                    <a:pt x="0" y="398489"/>
                  </a:cubicBezTo>
                  <a:cubicBezTo>
                    <a:pt x="0" y="618569"/>
                    <a:pt x="181951" y="796978"/>
                    <a:pt x="406400" y="796978"/>
                  </a:cubicBezTo>
                  <a:cubicBezTo>
                    <a:pt x="630849" y="796978"/>
                    <a:pt x="812800" y="618569"/>
                    <a:pt x="812800" y="398489"/>
                  </a:cubicBezTo>
                  <a:cubicBezTo>
                    <a:pt x="812800" y="178410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28575" cap="sq">
              <a:gradFill>
                <a:gsLst>
                  <a:gs pos="0">
                    <a:srgbClr val="795AC6">
                      <a:alpha val="4500"/>
                    </a:srgbClr>
                  </a:gs>
                  <a:gs pos="100000">
                    <a:srgbClr val="C6BFFF">
                      <a:alpha val="100000"/>
                    </a:srgbClr>
                  </a:gs>
                </a:gsLst>
                <a:lin ang="0"/>
              </a:gradFill>
              <a:prstDash val="solid"/>
              <a:miter/>
            </a:ln>
          </p:spPr>
          <p:txBody>
            <a:bodyPr/>
            <a:lstStyle/>
            <a:p>
              <a:endParaRPr lang="he-IL"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76200" y="36617"/>
              <a:ext cx="660400" cy="68564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-10861334" y="4598030"/>
            <a:ext cx="15304372" cy="15304372"/>
          </a:xfrm>
          <a:custGeom>
            <a:avLst/>
            <a:gdLst/>
            <a:ahLst/>
            <a:cxnLst/>
            <a:rect l="l" t="t" r="r" b="b"/>
            <a:pathLst>
              <a:path w="15304372" h="15304372">
                <a:moveTo>
                  <a:pt x="0" y="0"/>
                </a:moveTo>
                <a:lnTo>
                  <a:pt x="15304372" y="0"/>
                </a:lnTo>
                <a:lnTo>
                  <a:pt x="15304372" y="15304372"/>
                </a:lnTo>
                <a:lnTo>
                  <a:pt x="0" y="1530437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10527156" y="742462"/>
            <a:ext cx="3958208" cy="189994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 flipH="1">
            <a:off x="12812316" y="7644598"/>
            <a:ext cx="3958208" cy="189994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2399895" y="7287087"/>
            <a:ext cx="4687014" cy="18473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698"/>
              </a:lnSpc>
            </a:pPr>
            <a:r>
              <a:rPr lang="en-US" sz="2641" b="1" dirty="0">
                <a:solidFill>
                  <a:srgbClr val="3428B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Group Members:</a:t>
            </a:r>
          </a:p>
          <a:p>
            <a:pPr algn="ctr">
              <a:lnSpc>
                <a:spcPts val="3698"/>
              </a:lnSpc>
            </a:pPr>
            <a:r>
              <a:rPr lang="en-US" sz="2641" b="1" dirty="0">
                <a:solidFill>
                  <a:srgbClr val="3428B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 Eden Mama 318799103 and </a:t>
            </a:r>
          </a:p>
          <a:p>
            <a:pPr algn="ctr">
              <a:lnSpc>
                <a:spcPts val="3698"/>
              </a:lnSpc>
            </a:pPr>
            <a:r>
              <a:rPr lang="en-US" sz="2641" b="1" dirty="0">
                <a:solidFill>
                  <a:srgbClr val="3428BA"/>
                </a:solidFill>
                <a:latin typeface="Canva Sans Bold"/>
                <a:ea typeface="Canva Sans Bold"/>
                <a:cs typeface="Canva Sans Bold"/>
                <a:sym typeface="Canva Sans Bold"/>
              </a:rPr>
              <a:t>Liel Sheri 206509861</a:t>
            </a:r>
          </a:p>
          <a:p>
            <a:pPr algn="l">
              <a:lnSpc>
                <a:spcPts val="3698"/>
              </a:lnSpc>
              <a:spcBef>
                <a:spcPct val="0"/>
              </a:spcBef>
            </a:pPr>
            <a:endParaRPr lang="en-US" sz="2641" b="1" dirty="0">
              <a:solidFill>
                <a:srgbClr val="3428BA"/>
              </a:solidFill>
              <a:latin typeface="Canva Sans Bold"/>
              <a:ea typeface="Canva Sans Bold"/>
              <a:cs typeface="Canva Sans Bold"/>
              <a:sym typeface="Canva Sans Bold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407998" y="1152535"/>
            <a:ext cx="8670808" cy="58565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573"/>
              </a:lnSpc>
              <a:spcBef>
                <a:spcPct val="0"/>
              </a:spcBef>
            </a:pPr>
            <a:r>
              <a:rPr lang="en-US" sz="8266" dirty="0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Medical Text Classification- From Self Description to Diagnosis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834017" y="1913509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5" name="TextBox 5"/>
          <p:cNvSpPr txBox="1"/>
          <p:nvPr/>
        </p:nvSpPr>
        <p:spPr>
          <a:xfrm>
            <a:off x="4518373" y="827989"/>
            <a:ext cx="9347289" cy="14370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47"/>
              </a:lnSpc>
              <a:spcBef>
                <a:spcPct val="0"/>
              </a:spcBef>
            </a:pPr>
            <a:r>
              <a:rPr lang="en-US" sz="8391" dirty="0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Problem &amp; Motivation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648219" y="2969238"/>
            <a:ext cx="15087599" cy="14680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Patients describe symptoms in free language during doctor visits. We aim to automatically classify these descriptions into diagnostic labels. This task is challenging due to informal language, overlapping symptoms, and a lack of structured input.</a:t>
            </a:r>
          </a:p>
        </p:txBody>
      </p:sp>
      <p:pic>
        <p:nvPicPr>
          <p:cNvPr id="11" name="תמונה 10">
            <a:extLst>
              <a:ext uri="{FF2B5EF4-FFF2-40B4-BE49-F238E27FC236}">
                <a16:creationId xmlns:a16="http://schemas.microsoft.com/office/drawing/2014/main" id="{52A0FE43-19AC-C895-3C75-DA97776341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5835" y="5141495"/>
            <a:ext cx="5212369" cy="390424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5193133" y="-190500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6" name="TextBox 6"/>
          <p:cNvSpPr txBox="1"/>
          <p:nvPr/>
        </p:nvSpPr>
        <p:spPr>
          <a:xfrm>
            <a:off x="4270168" y="598262"/>
            <a:ext cx="9539596" cy="15229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2880"/>
              </a:lnSpc>
            </a:pPr>
            <a:r>
              <a:rPr lang="en-US" sz="8390" dirty="0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Training and test data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5867400" y="2509647"/>
            <a:ext cx="6345133" cy="2122525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16" name="TextBox 8">
            <a:extLst>
              <a:ext uri="{FF2B5EF4-FFF2-40B4-BE49-F238E27FC236}">
                <a16:creationId xmlns:a16="http://schemas.microsoft.com/office/drawing/2014/main" id="{536B6949-7EEB-FEB7-336B-BCB1A0442F55}"/>
              </a:ext>
            </a:extLst>
          </p:cNvPr>
          <p:cNvSpPr txBox="1"/>
          <p:nvPr/>
        </p:nvSpPr>
        <p:spPr>
          <a:xfrm>
            <a:off x="1980127" y="2878177"/>
            <a:ext cx="14401800" cy="14680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799" dirty="0">
                <a:solidFill>
                  <a:srgbClr val="000000"/>
                </a:solidFill>
                <a:latin typeface="Canva Sans"/>
                <a:ea typeface="Canva Sans"/>
                <a:cs typeface="Canva Sans"/>
                <a:sym typeface="Canva Sans"/>
              </a:rPr>
              <a:t>We use labeled text data, where each entry includes a symptom description and a diagnosis classes. Our dataset, “Symptom-Based Disease Labeling Dataset”, is available on Kaggle. We will split the data to 80% train and 20% test .</a:t>
            </a:r>
          </a:p>
        </p:txBody>
      </p:sp>
      <p:pic>
        <p:nvPicPr>
          <p:cNvPr id="18" name="תמונה 17">
            <a:extLst>
              <a:ext uri="{FF2B5EF4-FFF2-40B4-BE49-F238E27FC236}">
                <a16:creationId xmlns:a16="http://schemas.microsoft.com/office/drawing/2014/main" id="{4853881C-9392-F4DA-E85C-B92891BAB5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7633" y="5143500"/>
            <a:ext cx="8752734" cy="4420131"/>
          </a:xfrm>
          <a:prstGeom prst="rect">
            <a:avLst/>
          </a:prstGeom>
        </p:spPr>
      </p:pic>
      <p:sp>
        <p:nvSpPr>
          <p:cNvPr id="19" name="בועת דיבור: אליפסה 18">
            <a:extLst>
              <a:ext uri="{FF2B5EF4-FFF2-40B4-BE49-F238E27FC236}">
                <a16:creationId xmlns:a16="http://schemas.microsoft.com/office/drawing/2014/main" id="{D499CDD5-D1BC-5884-1A52-5E396BA80C43}"/>
              </a:ext>
            </a:extLst>
          </p:cNvPr>
          <p:cNvSpPr/>
          <p:nvPr/>
        </p:nvSpPr>
        <p:spPr>
          <a:xfrm>
            <a:off x="9181027" y="4862729"/>
            <a:ext cx="4081303" cy="1524000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/>
              <a:t>I've been having trouble seeing things clearly and they look distorted.</a:t>
            </a:r>
            <a:endParaRPr lang="he-IL" dirty="0"/>
          </a:p>
        </p:txBody>
      </p:sp>
      <p:sp>
        <p:nvSpPr>
          <p:cNvPr id="21" name="תיבת טקסט 20">
            <a:extLst>
              <a:ext uri="{FF2B5EF4-FFF2-40B4-BE49-F238E27FC236}">
                <a16:creationId xmlns:a16="http://schemas.microsoft.com/office/drawing/2014/main" id="{B9EB8C0D-AAAF-E92E-1234-528EA7259260}"/>
              </a:ext>
            </a:extLst>
          </p:cNvPr>
          <p:cNvSpPr txBox="1"/>
          <p:nvPr/>
        </p:nvSpPr>
        <p:spPr>
          <a:xfrm>
            <a:off x="9741088" y="5020576"/>
            <a:ext cx="3497179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Along with a chest pain and dizziness, I've had a headache that seems like a sharp pain in my forehead.</a:t>
            </a:r>
            <a:endParaRPr lang="he-IL" dirty="0"/>
          </a:p>
        </p:txBody>
      </p:sp>
      <p:sp>
        <p:nvSpPr>
          <p:cNvPr id="23" name="בועת דיבור: אליפסה 22">
            <a:extLst>
              <a:ext uri="{FF2B5EF4-FFF2-40B4-BE49-F238E27FC236}">
                <a16:creationId xmlns:a16="http://schemas.microsoft.com/office/drawing/2014/main" id="{56DDEC80-E686-444A-E2B3-904870736BBD}"/>
              </a:ext>
            </a:extLst>
          </p:cNvPr>
          <p:cNvSpPr/>
          <p:nvPr/>
        </p:nvSpPr>
        <p:spPr>
          <a:xfrm flipH="1">
            <a:off x="5634236" y="5708560"/>
            <a:ext cx="2130522" cy="1024689"/>
          </a:xfrm>
          <a:prstGeom prst="wedgeEllipseCallo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dirty="0"/>
          </a:p>
        </p:txBody>
      </p:sp>
      <p:sp>
        <p:nvSpPr>
          <p:cNvPr id="25" name="תיבת טקסט 24">
            <a:extLst>
              <a:ext uri="{FF2B5EF4-FFF2-40B4-BE49-F238E27FC236}">
                <a16:creationId xmlns:a16="http://schemas.microsoft.com/office/drawing/2014/main" id="{EB243A29-38CD-063D-23D3-931EFBB61AAE}"/>
              </a:ext>
            </a:extLst>
          </p:cNvPr>
          <p:cNvSpPr txBox="1"/>
          <p:nvPr/>
        </p:nvSpPr>
        <p:spPr>
          <a:xfrm>
            <a:off x="5985872" y="6036238"/>
            <a:ext cx="3497179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dirty="0"/>
              <a:t>Hypertension</a:t>
            </a:r>
            <a:endParaRPr lang="he-IL" dirty="0"/>
          </a:p>
        </p:txBody>
      </p:sp>
      <p:pic>
        <p:nvPicPr>
          <p:cNvPr id="4" name="תמונה 3">
            <a:hlinkClick r:id="rId5"/>
            <a:extLst>
              <a:ext uri="{FF2B5EF4-FFF2-40B4-BE49-F238E27FC236}">
                <a16:creationId xmlns:a16="http://schemas.microsoft.com/office/drawing/2014/main" id="{622B0FFF-CFE8-AC79-868A-1E5D0E265E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37189" y="8608576"/>
            <a:ext cx="976565" cy="955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-1979571" y="1512375"/>
            <a:ext cx="22247141" cy="145856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659"/>
              </a:lnSpc>
            </a:pPr>
            <a:endParaRPr/>
          </a:p>
        </p:txBody>
      </p:sp>
      <p:sp>
        <p:nvSpPr>
          <p:cNvPr id="5" name="Freeform 5"/>
          <p:cNvSpPr/>
          <p:nvPr/>
        </p:nvSpPr>
        <p:spPr>
          <a:xfrm>
            <a:off x="-10834017" y="1913509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39"/>
                </a:lnTo>
                <a:lnTo>
                  <a:pt x="0" y="178713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7" name="TextBox 7"/>
          <p:cNvSpPr txBox="1"/>
          <p:nvPr/>
        </p:nvSpPr>
        <p:spPr>
          <a:xfrm>
            <a:off x="6885712" y="783609"/>
            <a:ext cx="4564698" cy="12639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894"/>
              </a:lnSpc>
            </a:pPr>
            <a:r>
              <a:rPr lang="en-US" sz="8390" dirty="0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Evaluation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47388" y="2552700"/>
            <a:ext cx="16993222" cy="1974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19"/>
              </a:lnSpc>
              <a:spcBef>
                <a:spcPct val="0"/>
              </a:spcBef>
            </a:pPr>
            <a:r>
              <a:rPr lang="en-US" sz="2800" dirty="0"/>
              <a:t>To evaluate our models, we’ll use accuracy metric. We train on 80% of the data and test on the remaining 20% to measure performance on unseen data. As a baseline, we convert the text into numerical features using TF-IDF, and then we apply Naïve Bayes. We then compare it with more sophisticated models to see how much we can improve the results.</a:t>
            </a:r>
            <a:endParaRPr lang="en-US" sz="2799" dirty="0">
              <a:solidFill>
                <a:srgbClr val="00000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2" name="קבוצה 11">
            <a:extLst>
              <a:ext uri="{FF2B5EF4-FFF2-40B4-BE49-F238E27FC236}">
                <a16:creationId xmlns:a16="http://schemas.microsoft.com/office/drawing/2014/main" id="{EA485DFE-5CBA-7101-B1DE-9B87290F2C03}"/>
              </a:ext>
            </a:extLst>
          </p:cNvPr>
          <p:cNvGrpSpPr/>
          <p:nvPr/>
        </p:nvGrpSpPr>
        <p:grpSpPr>
          <a:xfrm>
            <a:off x="7037322" y="5032577"/>
            <a:ext cx="3604586" cy="4114800"/>
            <a:chOff x="7013259" y="4706115"/>
            <a:chExt cx="3604586" cy="4114800"/>
          </a:xfrm>
        </p:grpSpPr>
        <p:sp>
          <p:nvSpPr>
            <p:cNvPr id="10" name="Freeform 3">
              <a:extLst>
                <a:ext uri="{FF2B5EF4-FFF2-40B4-BE49-F238E27FC236}">
                  <a16:creationId xmlns:a16="http://schemas.microsoft.com/office/drawing/2014/main" id="{F6C56A62-B98E-A1B8-3B90-2E30BA76E3CB}"/>
                </a:ext>
              </a:extLst>
            </p:cNvPr>
            <p:cNvSpPr/>
            <p:nvPr/>
          </p:nvSpPr>
          <p:spPr>
            <a:xfrm>
              <a:off x="7670152" y="4706115"/>
              <a:ext cx="2947693" cy="4114800"/>
            </a:xfrm>
            <a:custGeom>
              <a:avLst/>
              <a:gdLst/>
              <a:ahLst/>
              <a:cxnLst/>
              <a:rect l="l" t="t" r="r" b="b"/>
              <a:pathLst>
                <a:path w="2947693" h="4114800">
                  <a:moveTo>
                    <a:pt x="0" y="0"/>
                  </a:moveTo>
                  <a:lnTo>
                    <a:pt x="2947693" y="0"/>
                  </a:lnTo>
                  <a:lnTo>
                    <a:pt x="2947693" y="4114800"/>
                  </a:lnTo>
                  <a:lnTo>
                    <a:pt x="0" y="41148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he-IL"/>
            </a:p>
          </p:txBody>
        </p:sp>
        <p:pic>
          <p:nvPicPr>
            <p:cNvPr id="11" name="Picture 4">
              <a:extLst>
                <a:ext uri="{FF2B5EF4-FFF2-40B4-BE49-F238E27FC236}">
                  <a16:creationId xmlns:a16="http://schemas.microsoft.com/office/drawing/2014/main" id="{C9A436C3-7D2C-666F-4364-F39106D7B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7013259" y="4706115"/>
              <a:ext cx="1098588" cy="1381871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CDFFD8">
                <a:alpha val="100000"/>
              </a:srgbClr>
            </a:gs>
            <a:gs pos="100000">
              <a:srgbClr val="94B9FF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10742546" y="322630"/>
            <a:ext cx="17871339" cy="17871339"/>
          </a:xfrm>
          <a:custGeom>
            <a:avLst/>
            <a:gdLst/>
            <a:ahLst/>
            <a:cxnLst/>
            <a:rect l="l" t="t" r="r" b="b"/>
            <a:pathLst>
              <a:path w="17871339" h="17871339">
                <a:moveTo>
                  <a:pt x="0" y="0"/>
                </a:moveTo>
                <a:lnTo>
                  <a:pt x="17871339" y="0"/>
                </a:lnTo>
                <a:lnTo>
                  <a:pt x="17871339" y="17871340"/>
                </a:lnTo>
                <a:lnTo>
                  <a:pt x="0" y="178713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2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3" name="TextBox 3"/>
          <p:cNvSpPr txBox="1"/>
          <p:nvPr/>
        </p:nvSpPr>
        <p:spPr>
          <a:xfrm>
            <a:off x="5257800" y="3925785"/>
            <a:ext cx="7772400" cy="243542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9929"/>
              </a:lnSpc>
              <a:spcBef>
                <a:spcPct val="0"/>
              </a:spcBef>
            </a:pPr>
            <a:r>
              <a:rPr lang="en-US" sz="14235" dirty="0">
                <a:solidFill>
                  <a:srgbClr val="3428BA"/>
                </a:solidFill>
                <a:latin typeface="Anton"/>
                <a:ea typeface="Anton"/>
                <a:cs typeface="Anton"/>
                <a:sym typeface="Anton"/>
              </a:rPr>
              <a:t>THANK YOU!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14:prism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222</Words>
  <Application>Microsoft Office PowerPoint</Application>
  <PresentationFormat>מותאם אישית</PresentationFormat>
  <Paragraphs>14</Paragraphs>
  <Slides>5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5</vt:i4>
      </vt:variant>
    </vt:vector>
  </HeadingPairs>
  <TitlesOfParts>
    <vt:vector size="12" baseType="lpstr">
      <vt:lpstr>Poppins</vt:lpstr>
      <vt:lpstr>Calibri</vt:lpstr>
      <vt:lpstr>Canva Sans</vt:lpstr>
      <vt:lpstr>Canva Sans Bold</vt:lpstr>
      <vt:lpstr>Arial</vt:lpstr>
      <vt:lpstr>Anton</vt:lpstr>
      <vt:lpstr>Office Theme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and White Simple Professional Data Analysis Presentation</dc:title>
  <cp:lastModifiedBy>ליאל שרי</cp:lastModifiedBy>
  <cp:revision>4</cp:revision>
  <dcterms:created xsi:type="dcterms:W3CDTF">2006-08-16T00:00:00Z</dcterms:created>
  <dcterms:modified xsi:type="dcterms:W3CDTF">2025-03-30T17:50:03Z</dcterms:modified>
  <dc:identifier>DAGg8zuIlnw</dc:identifier>
</cp:coreProperties>
</file>

<file path=docProps/thumbnail.jpeg>
</file>